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2"/>
  </p:notesMasterIdLst>
  <p:sldIdLst>
    <p:sldId id="256" r:id="rId2"/>
    <p:sldId id="261" r:id="rId3"/>
    <p:sldId id="257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6" r:id="rId18"/>
    <p:sldId id="277" r:id="rId19"/>
    <p:sldId id="278" r:id="rId20"/>
    <p:sldId id="279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6"/>
    <a:srgbClr val="5EEC3C"/>
    <a:srgbClr val="9EFF29"/>
    <a:srgbClr val="A4660C"/>
    <a:srgbClr val="952F69"/>
    <a:srgbClr val="FF856D"/>
    <a:srgbClr val="FF2549"/>
    <a:srgbClr val="003635"/>
    <a:srgbClr val="005856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36" y="2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18-Jul-20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5960" y="2949677"/>
            <a:ext cx="8048717" cy="163707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83" y="1998415"/>
            <a:ext cx="7975483" cy="685791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18-Jul-20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18-Jul-20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18-Jul-20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18-Jul-20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13" y="194838"/>
            <a:ext cx="8246070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275735"/>
            <a:ext cx="8246070" cy="3262122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18-Jul-20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5500" y="605639"/>
            <a:ext cx="6461299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5500" y="1519084"/>
            <a:ext cx="6461299" cy="322103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18-Jul-20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18-Jul-20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18-Jul-20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3" y="220024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552291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024688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552291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024688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18-Jul-20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18-Jul-20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18-Jul-20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18-Jul-20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18-Jul-20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breast+cancer" TargetMode="External"/><Relationship Id="rId2" Type="http://schemas.openxmlformats.org/officeDocument/2006/relationships/hyperlink" Target="https://www.researchgate.net/publication/271907638_Breast_Cancer_Detection_with_Reduced_Feature_Se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0425" y="3759200"/>
            <a:ext cx="8203575" cy="241300"/>
          </a:xfrm>
        </p:spPr>
        <p:txBody>
          <a:bodyPr>
            <a:normAutofit fontScale="90000"/>
          </a:bodyPr>
          <a:lstStyle/>
          <a:p>
            <a:r>
              <a:rPr lang="en-US" dirty="0"/>
              <a:t>BREST CANCER CALSSIFICATION</a:t>
            </a:r>
            <a:br>
              <a:rPr lang="en-US" dirty="0"/>
            </a:br>
            <a:r>
              <a:rPr lang="en-US" dirty="0"/>
              <a:t>USING SUPPORT VECTOR MACHINE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5047" y="21827"/>
            <a:ext cx="8188953" cy="763525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4074" y="81569"/>
            <a:ext cx="6049926" cy="763526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 VECTOR MACHINE CLASSIFIER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5D96F-5FD3-4BE7-B7EB-80F5DA3E0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67" b="8508"/>
          <a:stretch/>
        </p:blipFill>
        <p:spPr>
          <a:xfrm>
            <a:off x="914400" y="1297274"/>
            <a:ext cx="7315200" cy="384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34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4074" y="81569"/>
            <a:ext cx="6049926" cy="763526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 VECTOR MACHINE CLASSIFIER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9BDAE-C08B-4A74-BB14-F27FB03C2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00" b="9363"/>
          <a:stretch/>
        </p:blipFill>
        <p:spPr>
          <a:xfrm>
            <a:off x="895350" y="1300289"/>
            <a:ext cx="7353300" cy="38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8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4074" y="81569"/>
            <a:ext cx="6049926" cy="763526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EVALUATING USING TESTING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AA075-E9C9-481C-B264-8B99A4306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" t="742" r="8067" b="9659"/>
          <a:stretch/>
        </p:blipFill>
        <p:spPr>
          <a:xfrm>
            <a:off x="1098318" y="1313908"/>
            <a:ext cx="6947363" cy="382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64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4074" y="81569"/>
            <a:ext cx="6049926" cy="763526"/>
          </a:xfrm>
        </p:spPr>
        <p:txBody>
          <a:bodyPr>
            <a:normAutofit/>
          </a:bodyPr>
          <a:lstStyle/>
          <a:p>
            <a:r>
              <a:rPr lang="en-US" dirty="0"/>
              <a:t>MODEL GENERALIZATION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A901C-916C-485E-A3A5-57B0F3393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45" r="10625" b="10645"/>
          <a:stretch/>
        </p:blipFill>
        <p:spPr>
          <a:xfrm>
            <a:off x="1231900" y="1275703"/>
            <a:ext cx="6680200" cy="378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27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4074" y="81569"/>
            <a:ext cx="6049926" cy="763526"/>
          </a:xfrm>
        </p:spPr>
        <p:txBody>
          <a:bodyPr>
            <a:normAutofit/>
          </a:bodyPr>
          <a:lstStyle/>
          <a:p>
            <a:r>
              <a:rPr lang="en-US" dirty="0"/>
              <a:t>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F2217-0485-43DF-9070-0AFDE206E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699" r="5120" b="-1"/>
          <a:stretch/>
        </p:blipFill>
        <p:spPr>
          <a:xfrm>
            <a:off x="1330325" y="1198006"/>
            <a:ext cx="6483350" cy="394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82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164B15-7D5D-49A9-9809-F910D25E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1302038"/>
            <a:ext cx="6832600" cy="38414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4CA784-228E-4CEC-80CC-8F29C52F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0" y="0"/>
            <a:ext cx="6451600" cy="857250"/>
          </a:xfrm>
        </p:spPr>
        <p:txBody>
          <a:bodyPr/>
          <a:lstStyle/>
          <a:p>
            <a:r>
              <a:rPr lang="en-US" dirty="0"/>
              <a:t>IMPROVING THE MODEL</a:t>
            </a:r>
          </a:p>
        </p:txBody>
      </p:sp>
    </p:spTree>
    <p:extLst>
      <p:ext uri="{BB962C8B-B14F-4D97-AF65-F5344CB8AC3E}">
        <p14:creationId xmlns:p14="http://schemas.microsoft.com/office/powerpoint/2010/main" val="3301113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4CA784-228E-4CEC-80CC-8F29C52F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0" y="0"/>
            <a:ext cx="6451600" cy="857250"/>
          </a:xfrm>
        </p:spPr>
        <p:txBody>
          <a:bodyPr/>
          <a:lstStyle/>
          <a:p>
            <a:r>
              <a:rPr lang="en-US" dirty="0"/>
              <a:t>IMPROVING THE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375BD-E40F-4417-9007-0FE835DD9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1294898"/>
            <a:ext cx="6845300" cy="38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33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4CA784-228E-4CEC-80CC-8F29C52F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0" y="0"/>
            <a:ext cx="6451600" cy="857250"/>
          </a:xfrm>
        </p:spPr>
        <p:txBody>
          <a:bodyPr/>
          <a:lstStyle/>
          <a:p>
            <a:r>
              <a:rPr lang="en-US" dirty="0"/>
              <a:t>IMPROVING THE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A9A4EA-F36E-4443-B1B6-7BC5D7A15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1302038"/>
            <a:ext cx="6832600" cy="384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08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4CA784-228E-4CEC-80CC-8F29C52F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292100"/>
            <a:ext cx="6096000" cy="4191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IMPROVING THE MODEL</a:t>
            </a:r>
            <a:br>
              <a:rPr lang="en-US" dirty="0"/>
            </a:br>
            <a:r>
              <a:rPr lang="en-US" dirty="0"/>
              <a:t>(Large gamma)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89F60-1436-46BA-B4BA-038B0EA4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309178"/>
            <a:ext cx="6819900" cy="38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26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4CA784-228E-4CEC-80CC-8F29C52F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0" y="127000"/>
            <a:ext cx="6451600" cy="73025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IMPROVING THE MODEL</a:t>
            </a:r>
            <a:br>
              <a:rPr lang="en-US" dirty="0"/>
            </a:br>
            <a:r>
              <a:rPr lang="en-US" dirty="0"/>
              <a:t>(Small gamma)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9E62C6-720E-4A56-83FD-D58411DBD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1294898"/>
            <a:ext cx="6845300" cy="38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17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946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4CA784-228E-4CEC-80CC-8F29C52F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0" y="127000"/>
            <a:ext cx="6451600" cy="730250"/>
          </a:xfrm>
        </p:spPr>
        <p:txBody>
          <a:bodyPr>
            <a:normAutofit/>
          </a:bodyPr>
          <a:lstStyle/>
          <a:p>
            <a:r>
              <a:rPr lang="en-US" sz="3600" dirty="0"/>
              <a:t>CONCLUSION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32F37-7FE7-4A23-A0BA-5F70C3CAE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1294898"/>
            <a:ext cx="6845300" cy="38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91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4074" y="0"/>
            <a:ext cx="6049926" cy="763526"/>
          </a:xfrm>
        </p:spPr>
        <p:txBody>
          <a:bodyPr>
            <a:normAutofit/>
          </a:bodyPr>
          <a:lstStyle/>
          <a:p>
            <a:r>
              <a:rPr lang="en-US" dirty="0"/>
              <a:t>BREST CANCER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309F0-1C80-4E0B-A36D-0B6F9004D8CE}"/>
              </a:ext>
            </a:extLst>
          </p:cNvPr>
          <p:cNvSpPr/>
          <p:nvPr/>
        </p:nvSpPr>
        <p:spPr>
          <a:xfrm>
            <a:off x="2360428" y="244513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https://www.researchgate.net/publication/271907638_Breast_Cancer_Detection_with_Reduced_Feature_Set</a:t>
            </a:r>
            <a:endParaRPr lang="en-US" dirty="0"/>
          </a:p>
          <a:p>
            <a:r>
              <a:rPr lang="en-US" dirty="0">
                <a:hlinkClick r:id="rId3"/>
              </a:rPr>
              <a:t>https://archive.ics.uci.edu/ml/datasets/breast+cancer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4074" y="0"/>
            <a:ext cx="6049926" cy="763526"/>
          </a:xfrm>
        </p:spPr>
        <p:txBody>
          <a:bodyPr>
            <a:normAutofit fontScale="90000"/>
          </a:bodyPr>
          <a:lstStyle/>
          <a:p>
            <a:r>
              <a:rPr lang="en-US" dirty="0"/>
              <a:t>CANCER DIAGNOSIS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11E74-50EF-4379-ACA9-A0C94AF61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4" r="32084" b="14797"/>
          <a:stretch/>
        </p:blipFill>
        <p:spPr>
          <a:xfrm>
            <a:off x="1924050" y="1313695"/>
            <a:ext cx="5295900" cy="373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54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4074" y="124099"/>
            <a:ext cx="6049926" cy="763526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 IN MACHINE LEARNING TERMS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2E8194-1F41-4AE5-AF8E-276BC5297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" r="11782" b="13834"/>
          <a:stretch/>
        </p:blipFill>
        <p:spPr>
          <a:xfrm>
            <a:off x="1170628" y="1320800"/>
            <a:ext cx="6802743" cy="369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9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4074" y="81569"/>
            <a:ext cx="6049926" cy="763526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 VECTOR MACHINE CLASSIFIER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115C1-449E-4D39-B5DA-5334F759C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28" b="8375"/>
          <a:stretch/>
        </p:blipFill>
        <p:spPr>
          <a:xfrm>
            <a:off x="1246212" y="1295400"/>
            <a:ext cx="6651576" cy="37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39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4074" y="81569"/>
            <a:ext cx="6049926" cy="763526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 VECTOR MACHINE CLASSIFIER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2C895-5A71-40DF-8BC7-EAFCD0104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28" b="9363"/>
          <a:stretch/>
        </p:blipFill>
        <p:spPr>
          <a:xfrm>
            <a:off x="1219200" y="1305760"/>
            <a:ext cx="6705600" cy="375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31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4074" y="81569"/>
            <a:ext cx="6049926" cy="763526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 VECTOR MACHINE CLASSIFIER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F0C36-99A8-4311-A799-FDF7B2C3F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11" b="9363"/>
          <a:stretch/>
        </p:blipFill>
        <p:spPr>
          <a:xfrm>
            <a:off x="1327150" y="1322446"/>
            <a:ext cx="6489700" cy="37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00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4074" y="81569"/>
            <a:ext cx="6049926" cy="763526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 VECTOR MACHINE CLASSIFIER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3BA12-029D-4873-A705-68429F713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8" b="8869"/>
          <a:stretch/>
        </p:blipFill>
        <p:spPr>
          <a:xfrm>
            <a:off x="876300" y="1303083"/>
            <a:ext cx="7391400" cy="384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85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</Words>
  <Application>Microsoft Office PowerPoint</Application>
  <PresentationFormat>On-screen Show (16:9)</PresentationFormat>
  <Paragraphs>22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BREST CANCER CALSSIFICATION USING SUPPORT VECTOR MACHINE </vt:lpstr>
      <vt:lpstr>PowerPoint Presentation</vt:lpstr>
      <vt:lpstr>BREST CANCER RESEARCH</vt:lpstr>
      <vt:lpstr>CANCER DIAGNOSIS PROCEDURE</vt:lpstr>
      <vt:lpstr>DATASET IN MACHINE LEARNING TERMS</vt:lpstr>
      <vt:lpstr>SUPPORT VECTOR MACHINE CLASSIFIER</vt:lpstr>
      <vt:lpstr>SUPPORT VECTOR MACHINE CLASSIFIER</vt:lpstr>
      <vt:lpstr>SUPPORT VECTOR MACHINE CLASSIFIER</vt:lpstr>
      <vt:lpstr>SUPPORT VECTOR MACHINE CLASSIFIER</vt:lpstr>
      <vt:lpstr>SUPPORT VECTOR MACHINE CLASSIFIER</vt:lpstr>
      <vt:lpstr>SUPPORT VECTOR MACHINE CLASSIFIER</vt:lpstr>
      <vt:lpstr>MODEL EVALUATING USING TESTING DATA</vt:lpstr>
      <vt:lpstr>MODEL GENERALIZATION</vt:lpstr>
      <vt:lpstr>CONFUSION MATRIX</vt:lpstr>
      <vt:lpstr>IMPROVING THE MODEL</vt:lpstr>
      <vt:lpstr>IMPROVING THE MODEL</vt:lpstr>
      <vt:lpstr>IMPROVING THE MODEL</vt:lpstr>
      <vt:lpstr>IMPROVING THE MODEL (Large gamma)</vt:lpstr>
      <vt:lpstr>IMPROVING THE MODEL (Small gamma)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2020-07-18T17:55:21Z</dcterms:modified>
</cp:coreProperties>
</file>